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79B8-0643-4946-8276-72285E1BB18A}" type="datetimeFigureOut">
              <a:rPr lang="es-CO" smtClean="0"/>
              <a:pPr/>
              <a:t>04/05/2013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6F8F-36AF-42D6-8A32-A7946576E3C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79B8-0643-4946-8276-72285E1BB18A}" type="datetimeFigureOut">
              <a:rPr lang="es-CO" smtClean="0"/>
              <a:pPr/>
              <a:t>04/05/2013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6F8F-36AF-42D6-8A32-A7946576E3C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79B8-0643-4946-8276-72285E1BB18A}" type="datetimeFigureOut">
              <a:rPr lang="es-CO" smtClean="0"/>
              <a:pPr/>
              <a:t>04/05/2013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6F8F-36AF-42D6-8A32-A7946576E3C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79B8-0643-4946-8276-72285E1BB18A}" type="datetimeFigureOut">
              <a:rPr lang="es-CO" smtClean="0"/>
              <a:pPr/>
              <a:t>04/05/2013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6F8F-36AF-42D6-8A32-A7946576E3C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79B8-0643-4946-8276-72285E1BB18A}" type="datetimeFigureOut">
              <a:rPr lang="es-CO" smtClean="0"/>
              <a:pPr/>
              <a:t>04/05/2013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6F8F-36AF-42D6-8A32-A7946576E3C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79B8-0643-4946-8276-72285E1BB18A}" type="datetimeFigureOut">
              <a:rPr lang="es-CO" smtClean="0"/>
              <a:pPr/>
              <a:t>04/05/2013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6F8F-36AF-42D6-8A32-A7946576E3C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79B8-0643-4946-8276-72285E1BB18A}" type="datetimeFigureOut">
              <a:rPr lang="es-CO" smtClean="0"/>
              <a:pPr/>
              <a:t>04/05/2013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6F8F-36AF-42D6-8A32-A7946576E3C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79B8-0643-4946-8276-72285E1BB18A}" type="datetimeFigureOut">
              <a:rPr lang="es-CO" smtClean="0"/>
              <a:pPr/>
              <a:t>04/05/2013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6F8F-36AF-42D6-8A32-A7946576E3C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79B8-0643-4946-8276-72285E1BB18A}" type="datetimeFigureOut">
              <a:rPr lang="es-CO" smtClean="0"/>
              <a:pPr/>
              <a:t>04/05/2013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6F8F-36AF-42D6-8A32-A7946576E3C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79B8-0643-4946-8276-72285E1BB18A}" type="datetimeFigureOut">
              <a:rPr lang="es-CO" smtClean="0"/>
              <a:pPr/>
              <a:t>04/05/2013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6F8F-36AF-42D6-8A32-A7946576E3C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79B8-0643-4946-8276-72285E1BB18A}" type="datetimeFigureOut">
              <a:rPr lang="es-CO" smtClean="0"/>
              <a:pPr/>
              <a:t>04/05/2013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6F8F-36AF-42D6-8A32-A7946576E3C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F79B8-0643-4946-8276-72285E1BB18A}" type="datetimeFigureOut">
              <a:rPr lang="es-CO" smtClean="0"/>
              <a:pPr/>
              <a:t>04/05/2013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E6F8F-36AF-42D6-8A32-A7946576E3C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INFORME ACADÉMICO</a:t>
            </a:r>
            <a:br>
              <a:rPr lang="es-CO" dirty="0" smtClean="0"/>
            </a:br>
            <a:r>
              <a:rPr lang="es-CO" dirty="0" smtClean="0"/>
              <a:t>PRÁCTICA EPDAGÓGICA </a:t>
            </a:r>
            <a:br>
              <a:rPr lang="es-CO" dirty="0" smtClean="0"/>
            </a:br>
            <a:r>
              <a:rPr lang="es-CO" dirty="0" smtClean="0"/>
              <a:t>INVESTIGATIVA </a:t>
            </a:r>
            <a:br>
              <a:rPr lang="es-CO" dirty="0" smtClean="0"/>
            </a:br>
            <a:r>
              <a:rPr lang="es-CO" dirty="0" smtClean="0"/>
              <a:t>NORMAL SUPERIOR FLORENCIA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s-CO" dirty="0" smtClean="0"/>
              <a:t>ELEMENTOS DEL INOFME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328592"/>
          </a:xfrm>
        </p:spPr>
        <p:txBody>
          <a:bodyPr>
            <a:normAutofit fontScale="92500"/>
          </a:bodyPr>
          <a:lstStyle/>
          <a:p>
            <a:r>
              <a:rPr lang="es-CO" dirty="0" smtClean="0"/>
              <a:t>PRESENTACIÓN DEL EQUIPO DE TRABAJO (Portada y contraportada)</a:t>
            </a:r>
          </a:p>
          <a:p>
            <a:r>
              <a:rPr lang="es-CO" dirty="0" smtClean="0"/>
              <a:t>INTRODUCCIÓN: Presentación general del informe</a:t>
            </a:r>
          </a:p>
          <a:p>
            <a:r>
              <a:rPr lang="es-CO" dirty="0" smtClean="0"/>
              <a:t>PROBLEMA Y COMPETENCIA general del desarrollo de la PPI</a:t>
            </a:r>
          </a:p>
          <a:p>
            <a:r>
              <a:rPr lang="es-CO" dirty="0" smtClean="0"/>
              <a:t>OBJETIVOS: </a:t>
            </a:r>
          </a:p>
          <a:p>
            <a:r>
              <a:rPr lang="es-CO" dirty="0" smtClean="0"/>
              <a:t>OBJETIVO GENERAL</a:t>
            </a:r>
          </a:p>
          <a:p>
            <a:r>
              <a:rPr lang="es-CO" dirty="0" smtClean="0"/>
              <a:t>OBJETIVOS ESPECIFICOS </a:t>
            </a:r>
          </a:p>
          <a:p>
            <a:r>
              <a:rPr lang="es-CO" dirty="0" smtClean="0"/>
              <a:t>NOTA: LOS INFORMES LLEVAN UN MARCO TEÓRICO, POR ESTE INFOMRE LO VAMOS A OBVIAR </a:t>
            </a:r>
            <a:endParaRPr lang="es-C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s-CO" dirty="0" smtClean="0"/>
              <a:t>CUERPO DEL INFORME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112568"/>
          </a:xfrm>
        </p:spPr>
        <p:txBody>
          <a:bodyPr>
            <a:normAutofit/>
          </a:bodyPr>
          <a:lstStyle/>
          <a:p>
            <a:r>
              <a:rPr lang="es-CO" dirty="0" smtClean="0"/>
              <a:t>Dado que la PPI, en la Normal se desarrollo en tres momentos, se espera que ustedes ilustren el desarrollo de la experiencia en esos tres momentos:</a:t>
            </a:r>
          </a:p>
          <a:p>
            <a:r>
              <a:rPr lang="es-CO" dirty="0" smtClean="0"/>
              <a:t>Planeación: cómo se organizó el proceso de PPI tanto desde inicio de semestre hasta ahora</a:t>
            </a:r>
          </a:p>
          <a:p>
            <a:r>
              <a:rPr lang="es-CO" dirty="0" smtClean="0"/>
              <a:t>Ejecución: cómo fue el desarrollo de la PPI, contar, describir y presentar evidencias al respecto.</a:t>
            </a:r>
          </a:p>
          <a:p>
            <a:pPr algn="just"/>
            <a:endParaRPr lang="es-CO" dirty="0" smtClean="0"/>
          </a:p>
          <a:p>
            <a:pPr algn="just"/>
            <a:endParaRPr lang="es-C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EVALUACIÓN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s-CO" dirty="0" smtClean="0"/>
              <a:t>Evaluación: cierre de la PPI y proceso de evaluación: auto evaluación del proceso desde su perspectiva en relación con las impresiones de los maestros consejeros y de los estudiantes, su responsabilidad y aprendizajes derivados de la experiencia</a:t>
            </a:r>
            <a:r>
              <a:rPr lang="es-CO" dirty="0" smtClean="0"/>
              <a:t>. Este ejercicio debe ser muy crítico en concordancia con las fortalezas y las dificultades presentadas en </a:t>
            </a:r>
            <a:r>
              <a:rPr lang="es-CO" smtClean="0"/>
              <a:t>el proceso</a:t>
            </a:r>
            <a:endParaRPr lang="es-CO" dirty="0" smtClean="0"/>
          </a:p>
          <a:p>
            <a:pPr algn="just"/>
            <a:r>
              <a:rPr lang="es-CO" dirty="0" smtClean="0"/>
              <a:t>Conclusiones </a:t>
            </a:r>
          </a:p>
          <a:p>
            <a:pPr algn="just"/>
            <a:r>
              <a:rPr lang="es-CO" dirty="0" smtClean="0"/>
              <a:t>Recomendaciones para mejorar el </a:t>
            </a:r>
            <a:r>
              <a:rPr lang="es-CO" dirty="0" smtClean="0"/>
              <a:t>proceso, propositivo</a:t>
            </a:r>
            <a:endParaRPr lang="es-CO" dirty="0" smtClean="0"/>
          </a:p>
          <a:p>
            <a:pPr algn="just"/>
            <a:r>
              <a:rPr lang="es-CO" dirty="0" smtClean="0"/>
              <a:t>Bibliografía</a:t>
            </a:r>
            <a:endParaRPr lang="es-C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188</Words>
  <Application>Microsoft Office PowerPoint</Application>
  <PresentationFormat>Presentación en pantalla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INFORME ACADÉMICO PRÁCTICA EPDAGÓGICA  INVESTIGATIVA  NORMAL SUPERIOR FLORENCIA</vt:lpstr>
      <vt:lpstr>ELEMENTOS DEL INOFME</vt:lpstr>
      <vt:lpstr>CUERPO DEL INFORME</vt:lpstr>
      <vt:lpstr>EVALUACIÓN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ACADÉMICO PRÁCTICA EPDAGÓGICA  INVESTIGATIVA  NORMAL SUPERIOR FLORENCIA</dc:title>
  <dc:creator>FABIO</dc:creator>
  <cp:lastModifiedBy>FABIO</cp:lastModifiedBy>
  <cp:revision>3</cp:revision>
  <dcterms:created xsi:type="dcterms:W3CDTF">2013-05-04T21:29:13Z</dcterms:created>
  <dcterms:modified xsi:type="dcterms:W3CDTF">2013-05-04T21:56:34Z</dcterms:modified>
</cp:coreProperties>
</file>