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EC07-2644-451B-BBA4-75687B43C6C9}" type="datetimeFigureOut">
              <a:rPr lang="es-CO" smtClean="0"/>
              <a:t>13/04/2012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BBC3-A758-4B87-A211-C2DDA334C029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EC07-2644-451B-BBA4-75687B43C6C9}" type="datetimeFigureOut">
              <a:rPr lang="es-CO" smtClean="0"/>
              <a:t>13/04/2012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BBC3-A758-4B87-A211-C2DDA334C02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EC07-2644-451B-BBA4-75687B43C6C9}" type="datetimeFigureOut">
              <a:rPr lang="es-CO" smtClean="0"/>
              <a:t>13/04/2012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BBC3-A758-4B87-A211-C2DDA334C02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EC07-2644-451B-BBA4-75687B43C6C9}" type="datetimeFigureOut">
              <a:rPr lang="es-CO" smtClean="0"/>
              <a:t>13/04/2012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BBC3-A758-4B87-A211-C2DDA334C02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EC07-2644-451B-BBA4-75687B43C6C9}" type="datetimeFigureOut">
              <a:rPr lang="es-CO" smtClean="0"/>
              <a:t>13/04/2012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7ABBBC3-A758-4B87-A211-C2DDA334C029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EC07-2644-451B-BBA4-75687B43C6C9}" type="datetimeFigureOut">
              <a:rPr lang="es-CO" smtClean="0"/>
              <a:t>13/04/2012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BBC3-A758-4B87-A211-C2DDA334C02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EC07-2644-451B-BBA4-75687B43C6C9}" type="datetimeFigureOut">
              <a:rPr lang="es-CO" smtClean="0"/>
              <a:t>13/04/2012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BBC3-A758-4B87-A211-C2DDA334C02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EC07-2644-451B-BBA4-75687B43C6C9}" type="datetimeFigureOut">
              <a:rPr lang="es-CO" smtClean="0"/>
              <a:t>13/04/2012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BBC3-A758-4B87-A211-C2DDA334C02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EC07-2644-451B-BBA4-75687B43C6C9}" type="datetimeFigureOut">
              <a:rPr lang="es-CO" smtClean="0"/>
              <a:t>13/04/2012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BBC3-A758-4B87-A211-C2DDA334C02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EC07-2644-451B-BBA4-75687B43C6C9}" type="datetimeFigureOut">
              <a:rPr lang="es-CO" smtClean="0"/>
              <a:t>13/04/2012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BBC3-A758-4B87-A211-C2DDA334C02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EC07-2644-451B-BBA4-75687B43C6C9}" type="datetimeFigureOut">
              <a:rPr lang="es-CO" smtClean="0"/>
              <a:t>13/04/2012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BBC3-A758-4B87-A211-C2DDA334C02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E3EC07-2644-451B-BBA4-75687B43C6C9}" type="datetimeFigureOut">
              <a:rPr lang="es-CO" smtClean="0"/>
              <a:t>13/04/2012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ABBBC3-A758-4B87-A211-C2DDA334C029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7798" y="1268760"/>
            <a:ext cx="8018542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20404756" lon="108998" rev="20980835"/>
            </a:camera>
            <a:lightRig rig="balanced" dir="t">
              <a:rot lat="0" lon="0" rev="2100000"/>
            </a:lightRig>
          </a:scene3d>
          <a:sp3d>
            <a:bevelT w="114300" prst="hardEdge"/>
            <a:bevelB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MÉTODO</a:t>
            </a:r>
          </a:p>
          <a:p>
            <a:pPr algn="ctr"/>
            <a:r>
              <a:rPr lang="es-E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CIENTÍFICO</a:t>
            </a:r>
            <a:endParaRPr lang="es-E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8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PRESENTADO POR: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s-CO" dirty="0" smtClean="0">
                <a:solidFill>
                  <a:schemeClr val="bg1"/>
                </a:solidFill>
              </a:rPr>
              <a:t>HENRY  FABIAN  BUSTAMANTE  RAMOS</a:t>
            </a:r>
          </a:p>
          <a:p>
            <a:pPr marL="137160" indent="0" algn="ctr">
              <a:buNone/>
            </a:pPr>
            <a:r>
              <a:rPr lang="es-CO" dirty="0" smtClean="0">
                <a:solidFill>
                  <a:schemeClr val="bg1"/>
                </a:solidFill>
              </a:rPr>
              <a:t>ANGELA  YURANY  ORTIZ  CALEÑO</a:t>
            </a:r>
          </a:p>
          <a:p>
            <a:pPr marL="137160" indent="0" algn="ctr">
              <a:buNone/>
            </a:pPr>
            <a:r>
              <a:rPr lang="es-CO" dirty="0" smtClean="0">
                <a:solidFill>
                  <a:schemeClr val="bg1"/>
                </a:solidFill>
              </a:rPr>
              <a:t>JESUS  OMAR  MARTINEZ  BUSTAMANTE </a:t>
            </a:r>
          </a:p>
          <a:p>
            <a:pPr marL="137160" indent="0" algn="ctr">
              <a:buNone/>
            </a:pPr>
            <a:r>
              <a:rPr lang="es-CO" dirty="0" smtClean="0">
                <a:solidFill>
                  <a:schemeClr val="bg1"/>
                </a:solidFill>
              </a:rPr>
              <a:t>DIANA  CAROLINA  PEÑA  AGUILAR</a:t>
            </a:r>
          </a:p>
          <a:p>
            <a:pPr marL="137160" indent="0" algn="ctr">
              <a:buNone/>
            </a:pPr>
            <a:endParaRPr lang="es-CO" dirty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endParaRPr lang="es-CO" dirty="0" smtClean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r>
              <a:rPr lang="es-CO" dirty="0" smtClean="0">
                <a:solidFill>
                  <a:schemeClr val="bg1"/>
                </a:solidFill>
              </a:rPr>
              <a:t>I. E. NORMAL  SUPERIOR  FLORENCIA</a:t>
            </a:r>
            <a:endParaRPr lang="es-CO" dirty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r>
              <a:rPr lang="es-CO" dirty="0" smtClean="0">
                <a:solidFill>
                  <a:schemeClr val="bg1"/>
                </a:solidFill>
              </a:rPr>
              <a:t>P.F.C:  1 ACADEMICO # 2 </a:t>
            </a:r>
          </a:p>
          <a:p>
            <a:pPr marL="137160" indent="0" algn="ctr">
              <a:buNone/>
            </a:pPr>
            <a:r>
              <a:rPr lang="es-CO" dirty="0" smtClean="0">
                <a:solidFill>
                  <a:schemeClr val="bg1"/>
                </a:solidFill>
              </a:rPr>
              <a:t>FLORENCIA - 2012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METODO CIENTIFICO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s-CO" dirty="0">
              <a:latin typeface="Arial" pitchFamily="34" charset="0"/>
              <a:cs typeface="Arial" pitchFamily="34" charset="0"/>
            </a:endParaRPr>
          </a:p>
          <a:p>
            <a:r>
              <a:rPr lang="es-CO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Nace de la necesidad de integrar los métodos de ductivo e inductivo en un único método dando lugar así al método hipotético-deductivo o científico.</a:t>
            </a:r>
          </a:p>
          <a:p>
            <a:r>
              <a:rPr lang="es-CO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Este método es una vía o criterio para llegar a descubrir el conocimiento científico que integra la inducción y deducción.</a:t>
            </a:r>
          </a:p>
          <a:p>
            <a:pPr marL="13716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687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EL PROCESO HIPOTECTICO, DEDUCTIVO</a:t>
            </a:r>
            <a:endParaRPr lang="es-CO" dirty="0"/>
          </a:p>
        </p:txBody>
      </p:sp>
      <p:pic>
        <p:nvPicPr>
          <p:cNvPr id="4" name="3 Marcador de contenido" descr="C:\Users\USUARIO\Pictures\2012-03-25\00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9" t="67019" r="-49" b="13352"/>
          <a:stretch/>
        </p:blipFill>
        <p:spPr bwMode="auto">
          <a:xfrm flipH="1" flipV="1">
            <a:off x="1619672" y="2420886"/>
            <a:ext cx="6336704" cy="3240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28653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FASES DEL METODO CIENTIFICO</a:t>
            </a:r>
            <a:endParaRPr lang="es-CO" dirty="0"/>
          </a:p>
        </p:txBody>
      </p:sp>
      <p:pic>
        <p:nvPicPr>
          <p:cNvPr id="4" name="3 Marcador de contenido" descr="C:\Users\USUARIO\Pictures\2012-03-25\00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" t="12378" r="20739" b="62336"/>
          <a:stretch/>
        </p:blipFill>
        <p:spPr bwMode="auto">
          <a:xfrm>
            <a:off x="1187624" y="1916832"/>
            <a:ext cx="6762331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589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36104"/>
          </a:xfrm>
        </p:spPr>
        <p:txBody>
          <a:bodyPr/>
          <a:lstStyle/>
          <a:p>
            <a:r>
              <a:rPr lang="es-CO" dirty="0" smtClean="0"/>
              <a:t>REFLEXION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764704"/>
            <a:ext cx="8568952" cy="5832648"/>
          </a:xfrm>
        </p:spPr>
        <p:txBody>
          <a:bodyPr>
            <a:normAutofit fontScale="77500" lnSpcReduction="20000"/>
          </a:bodyPr>
          <a:lstStyle/>
          <a:p>
            <a:pPr marL="137160" indent="0" algn="ctr">
              <a:buNone/>
            </a:pPr>
            <a:r>
              <a:rPr lang="es-CO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NO GUARDES TU MEJOR PERFUME PARA DESPUES</a:t>
            </a:r>
            <a:r>
              <a:rPr lang="es-CO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endParaRPr lang="es-CO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es-CO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es-CO" dirty="0" smtClean="0">
                <a:solidFill>
                  <a:schemeClr val="bg1"/>
                </a:solidFill>
              </a:rPr>
              <a:t>Hoy </a:t>
            </a:r>
            <a:r>
              <a:rPr lang="es-CO" dirty="0">
                <a:solidFill>
                  <a:schemeClr val="bg1"/>
                </a:solidFill>
              </a:rPr>
              <a:t>tenemos edificios más altos y autopistas más anchas, </a:t>
            </a: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Pero temperamentos más cortos y puntos de vista más estrechos.</a:t>
            </a:r>
          </a:p>
          <a:p>
            <a:pPr marL="137160" indent="0">
              <a:buNone/>
            </a:pPr>
            <a:r>
              <a:rPr lang="es-CO" dirty="0">
                <a:solidFill>
                  <a:schemeClr val="bg1"/>
                </a:solidFill>
              </a:rPr>
              <a:t>Gastamos más, pero disfrutamos menos. </a:t>
            </a: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Tenemos casas más grandes, pero familias más chicas. </a:t>
            </a: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Tenemos más conocimiento, pero menos criterio, </a:t>
            </a: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Tenemos mas compromisos, pero menos tiempo. </a:t>
            </a: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Tenemos mas medicinas, pero menos salud.</a:t>
            </a:r>
          </a:p>
          <a:p>
            <a:pPr marL="137160" indent="0">
              <a:buNone/>
            </a:pPr>
            <a:r>
              <a:rPr lang="es-CO" dirty="0">
                <a:solidFill>
                  <a:schemeClr val="bg1"/>
                </a:solidFill>
              </a:rPr>
              <a:t>Hemos multiplicado nuestras fortunas, pero hemos reducido nuestros valores. </a:t>
            </a: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Hablamos mucho, amamos poco y odiamos demasiado. </a:t>
            </a: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Hemos llegado a la Luna y regresamos, pero tenemos problemas para cruzar la calle y conocer a nuestro vecino.</a:t>
            </a:r>
          </a:p>
          <a:p>
            <a:pPr marL="137160" indent="0">
              <a:buNone/>
            </a:pPr>
            <a:r>
              <a:rPr lang="es-CO" dirty="0">
                <a:solidFill>
                  <a:schemeClr val="bg1"/>
                </a:solidFill>
              </a:rPr>
              <a:t>Hemos conquistado el </a:t>
            </a:r>
            <a:r>
              <a:rPr lang="es-CO" dirty="0" smtClean="0">
                <a:solidFill>
                  <a:schemeClr val="bg1"/>
                </a:solidFill>
              </a:rPr>
              <a:t>espacio</a:t>
            </a:r>
          </a:p>
          <a:p>
            <a:pPr marL="137160" indent="0">
              <a:buNone/>
            </a:pPr>
            <a:r>
              <a:rPr lang="es-CO" dirty="0" smtClean="0">
                <a:solidFill>
                  <a:schemeClr val="bg1"/>
                </a:solidFill>
              </a:rPr>
              <a:t> </a:t>
            </a:r>
            <a:r>
              <a:rPr lang="es-CO" dirty="0">
                <a:solidFill>
                  <a:schemeClr val="bg1"/>
                </a:solidFill>
              </a:rPr>
              <a:t>exterior pero no el interior. </a:t>
            </a: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Tenemos mayores ingresos, pero menos moral. 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0862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s-CO" sz="2200" dirty="0">
                <a:solidFill>
                  <a:schemeClr val="bg1"/>
                </a:solidFill>
              </a:rPr>
              <a:t>Estos son tiempos con mas libertad, pero menos alegría. </a:t>
            </a:r>
            <a:br>
              <a:rPr lang="es-CO" sz="2200" dirty="0">
                <a:solidFill>
                  <a:schemeClr val="bg1"/>
                </a:solidFill>
              </a:rPr>
            </a:br>
            <a:r>
              <a:rPr lang="es-CO" sz="2200" dirty="0">
                <a:solidFill>
                  <a:schemeClr val="bg1"/>
                </a:solidFill>
              </a:rPr>
              <a:t>Con mas comida, pero menos nutrición.</a:t>
            </a:r>
          </a:p>
          <a:p>
            <a:pPr marL="137160" indent="0">
              <a:buNone/>
            </a:pPr>
            <a:r>
              <a:rPr lang="es-CO" sz="2200" dirty="0">
                <a:solidFill>
                  <a:schemeClr val="bg1"/>
                </a:solidFill>
              </a:rPr>
              <a:t>Son días en los que llegan dos sueldos a casa, pero aumentan los divorcios. </a:t>
            </a:r>
            <a:br>
              <a:rPr lang="es-CO" sz="2200" dirty="0">
                <a:solidFill>
                  <a:schemeClr val="bg1"/>
                </a:solidFill>
              </a:rPr>
            </a:br>
            <a:r>
              <a:rPr lang="es-CO" sz="2200" dirty="0">
                <a:solidFill>
                  <a:schemeClr val="bg1"/>
                </a:solidFill>
              </a:rPr>
              <a:t>Son tiempos de casas mas lindas, pero más hogares rotos.</a:t>
            </a:r>
          </a:p>
          <a:p>
            <a:pPr marL="137160" indent="0">
              <a:buNone/>
            </a:pPr>
            <a:r>
              <a:rPr lang="es-CO" sz="2200" dirty="0">
                <a:solidFill>
                  <a:schemeClr val="bg1"/>
                </a:solidFill>
              </a:rPr>
              <a:t>Por todo esto, propongo que de hoy en adelante, no guardes nada "Para una </a:t>
            </a:r>
            <a:r>
              <a:rPr lang="es-CO" sz="2200" dirty="0" smtClean="0">
                <a:solidFill>
                  <a:schemeClr val="bg1"/>
                </a:solidFill>
              </a:rPr>
              <a:t>ocasión </a:t>
            </a:r>
            <a:r>
              <a:rPr lang="es-CO" sz="2200" dirty="0">
                <a:solidFill>
                  <a:schemeClr val="bg1"/>
                </a:solidFill>
              </a:rPr>
              <a:t>especial", porque cada día que vives es una ocasión especial.</a:t>
            </a:r>
          </a:p>
          <a:p>
            <a:pPr marL="137160" indent="0">
              <a:buNone/>
            </a:pPr>
            <a:r>
              <a:rPr lang="es-CO" sz="2200" dirty="0">
                <a:solidFill>
                  <a:schemeClr val="bg1"/>
                </a:solidFill>
              </a:rPr>
              <a:t>Siéntate en la terraza y admira la vista sin fijarte en las malas hierbas... </a:t>
            </a:r>
            <a:br>
              <a:rPr lang="es-CO" sz="2200" dirty="0">
                <a:solidFill>
                  <a:schemeClr val="bg1"/>
                </a:solidFill>
              </a:rPr>
            </a:br>
            <a:r>
              <a:rPr lang="es-CO" sz="2200" dirty="0">
                <a:solidFill>
                  <a:schemeClr val="bg1"/>
                </a:solidFill>
              </a:rPr>
              <a:t>Pasa mas tiempo con tu familia y con tus amigos... </a:t>
            </a:r>
            <a:br>
              <a:rPr lang="es-CO" sz="2200" dirty="0">
                <a:solidFill>
                  <a:schemeClr val="bg1"/>
                </a:solidFill>
              </a:rPr>
            </a:br>
            <a:r>
              <a:rPr lang="es-CO" sz="2200" dirty="0">
                <a:solidFill>
                  <a:schemeClr val="bg1"/>
                </a:solidFill>
              </a:rPr>
              <a:t>Come tu comida preferida... </a:t>
            </a:r>
            <a:br>
              <a:rPr lang="es-CO" sz="2200" dirty="0">
                <a:solidFill>
                  <a:schemeClr val="bg1"/>
                </a:solidFill>
              </a:rPr>
            </a:br>
            <a:r>
              <a:rPr lang="es-CO" sz="2200" dirty="0">
                <a:solidFill>
                  <a:schemeClr val="bg1"/>
                </a:solidFill>
              </a:rPr>
              <a:t>Visita los sitios que ames... </a:t>
            </a:r>
            <a:br>
              <a:rPr lang="es-CO" sz="2200" dirty="0">
                <a:solidFill>
                  <a:schemeClr val="bg1"/>
                </a:solidFill>
              </a:rPr>
            </a:br>
            <a:r>
              <a:rPr lang="es-CO" sz="2200" dirty="0">
                <a:solidFill>
                  <a:schemeClr val="bg1"/>
                </a:solidFill>
              </a:rPr>
              <a:t>La vida es una sucesión de momentos para disfrutar, no es solo para sobrevivir. </a:t>
            </a:r>
            <a:br>
              <a:rPr lang="es-CO" sz="2200" dirty="0">
                <a:solidFill>
                  <a:schemeClr val="bg1"/>
                </a:solidFill>
              </a:rPr>
            </a:br>
            <a:r>
              <a:rPr lang="es-CO" sz="2200" dirty="0">
                <a:solidFill>
                  <a:schemeClr val="bg1"/>
                </a:solidFill>
              </a:rPr>
              <a:t>Usa tus copas de cristal... </a:t>
            </a:r>
            <a:br>
              <a:rPr lang="es-CO" sz="2200" dirty="0">
                <a:solidFill>
                  <a:schemeClr val="bg1"/>
                </a:solidFill>
              </a:rPr>
            </a:br>
            <a:r>
              <a:rPr lang="es-CO" sz="2200" dirty="0">
                <a:solidFill>
                  <a:schemeClr val="bg1"/>
                </a:solidFill>
              </a:rPr>
              <a:t>No guardes tu mejor perfume, úsalo cada vez que te den ganas de hacerlo.</a:t>
            </a:r>
          </a:p>
          <a:p>
            <a:pPr marL="137160" indent="0">
              <a:buNone/>
            </a:pPr>
            <a:endParaRPr lang="es-CO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8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/>
          <a:lstStyle/>
          <a:p>
            <a:pPr marL="137160" indent="0">
              <a:buNone/>
            </a:pPr>
            <a:r>
              <a:rPr lang="es-CO" sz="2200" dirty="0">
                <a:solidFill>
                  <a:schemeClr val="bg1"/>
                </a:solidFill>
              </a:rPr>
              <a:t>Las frases "Uno de estos días", "Algún día", quítalas de tu vocabulario...</a:t>
            </a:r>
          </a:p>
          <a:p>
            <a:pPr marL="137160" indent="0">
              <a:buNone/>
            </a:pPr>
            <a:r>
              <a:rPr lang="es-CO" sz="2200" dirty="0">
                <a:solidFill>
                  <a:schemeClr val="bg1"/>
                </a:solidFill>
              </a:rPr>
              <a:t>Escribamos aquella carta que pensábamos escribir "Uno de estos días". </a:t>
            </a:r>
            <a:br>
              <a:rPr lang="es-CO" sz="2200" dirty="0">
                <a:solidFill>
                  <a:schemeClr val="bg1"/>
                </a:solidFill>
              </a:rPr>
            </a:br>
            <a:r>
              <a:rPr lang="es-CO" sz="2200" dirty="0">
                <a:solidFill>
                  <a:schemeClr val="bg1"/>
                </a:solidFill>
              </a:rPr>
              <a:t>Digamos hoy a nuestros familiares y amigos, cuanto los queremos. </a:t>
            </a:r>
            <a:br>
              <a:rPr lang="es-CO" sz="2200" dirty="0">
                <a:solidFill>
                  <a:schemeClr val="bg1"/>
                </a:solidFill>
              </a:rPr>
            </a:br>
            <a:r>
              <a:rPr lang="es-CO" sz="2200" dirty="0">
                <a:solidFill>
                  <a:schemeClr val="bg1"/>
                </a:solidFill>
              </a:rPr>
              <a:t>Cada día, hora, minuto, es especial. </a:t>
            </a:r>
          </a:p>
          <a:p>
            <a:pPr marL="137160" indent="0">
              <a:buNone/>
            </a:pPr>
            <a:r>
              <a:rPr lang="es-CO" sz="2200" dirty="0">
                <a:solidFill>
                  <a:schemeClr val="bg1"/>
                </a:solidFill>
              </a:rPr>
              <a:t>Un día nací, un día moriré, y nada me llevaré, pero... ¿Estoy realmente viviendo?</a:t>
            </a:r>
          </a:p>
          <a:p>
            <a:pPr marL="137160" indent="0">
              <a:buNone/>
            </a:pPr>
            <a:r>
              <a:rPr lang="es-CO" dirty="0">
                <a:solidFill>
                  <a:schemeClr val="bg1"/>
                </a:solidFill>
              </a:rPr>
              <a:t> </a:t>
            </a:r>
          </a:p>
          <a:p>
            <a:pPr marL="13716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27679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1229428" y="5108580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dirty="0" smtClean="0">
                <a:solidFill>
                  <a:schemeClr val="bg1"/>
                </a:solidFill>
              </a:rPr>
              <a:t>GRACIAS</a:t>
            </a:r>
            <a:endParaRPr lang="es-CO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81788"/>
      </p:ext>
    </p:extLst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</TotalTime>
  <Words>145</Words>
  <Application>Microsoft Office PowerPoint</Application>
  <PresentationFormat>Presentación en pantalla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Vértice</vt:lpstr>
      <vt:lpstr>Presentación de PowerPoint</vt:lpstr>
      <vt:lpstr>PRESENTADO POR:</vt:lpstr>
      <vt:lpstr>METODO CIENTIFICO</vt:lpstr>
      <vt:lpstr>EL PROCESO HIPOTECTICO, DEDUCTIVO</vt:lpstr>
      <vt:lpstr>FASES DEL METODO CIENTIFICO</vt:lpstr>
      <vt:lpstr>REFLEXION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TI</dc:creator>
  <cp:lastModifiedBy>Personal</cp:lastModifiedBy>
  <cp:revision>12</cp:revision>
  <dcterms:created xsi:type="dcterms:W3CDTF">2012-03-25T15:16:58Z</dcterms:created>
  <dcterms:modified xsi:type="dcterms:W3CDTF">2012-04-13T13:40:41Z</dcterms:modified>
</cp:coreProperties>
</file>