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FDA81-3D64-420C-A031-BEBEE6ABF04D}" type="datetimeFigureOut">
              <a:rPr lang="es-ES" smtClean="0"/>
              <a:pPr/>
              <a:t>23/05/2012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EABFCC-9A9D-4F36-8AD5-491BB126A7D6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LIMITES DE LA INVESTIGACION EDUCATIVA.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000372"/>
            <a:ext cx="8062912" cy="2325244"/>
          </a:xfrm>
        </p:spPr>
        <p:txBody>
          <a:bodyPr>
            <a:normAutofit fontScale="77500" lnSpcReduction="20000"/>
          </a:bodyPr>
          <a:lstStyle/>
          <a:p>
            <a:r>
              <a:rPr lang="es-ES" sz="3800" b="1" dirty="0" smtClean="0"/>
              <a:t>STEPHANY ALEJANDRA CONDE GALLEGO</a:t>
            </a:r>
          </a:p>
          <a:p>
            <a:r>
              <a:rPr lang="es-ES" sz="3800" b="1" dirty="0" smtClean="0"/>
              <a:t>JOHAN SEBASTIAN CORDOBA ZAMORA</a:t>
            </a:r>
          </a:p>
          <a:p>
            <a:r>
              <a:rPr lang="es-ES" sz="3800" b="1" dirty="0" smtClean="0"/>
              <a:t>FRANKLIN ARISTIZABAL</a:t>
            </a:r>
          </a:p>
          <a:p>
            <a:r>
              <a:rPr lang="es-ES" sz="3800" b="1" dirty="0" smtClean="0"/>
              <a:t>DIEGO CORONADO</a:t>
            </a:r>
          </a:p>
          <a:p>
            <a:r>
              <a:rPr lang="es-ES" sz="3800" b="1" dirty="0" smtClean="0"/>
              <a:t> OSCAR ANDRES</a:t>
            </a:r>
          </a:p>
          <a:p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714480" y="5500702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SEMESTRE 1 PFC GRUPO 2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399032"/>
          </a:xfrm>
        </p:spPr>
        <p:txBody>
          <a:bodyPr>
            <a:noAutofit/>
          </a:bodyPr>
          <a:lstStyle/>
          <a:p>
            <a:r>
              <a:rPr lang="es-ES" sz="3600" dirty="0" smtClean="0"/>
              <a:t>según Fox (1981,436-441) al investigar deben considerarse seis condiciones. se recoge aquí una síntesis de ellas.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1. Al sujeto se le debe informar de la finalidad de la </a:t>
            </a:r>
            <a:r>
              <a:rPr lang="es-ES" dirty="0" smtClean="0"/>
              <a:t>investigación </a:t>
            </a:r>
            <a:r>
              <a:rPr lang="es-ES" dirty="0" smtClean="0"/>
              <a:t>y del uso que se va a hacer de los datos que se solicitan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2. </a:t>
            </a:r>
            <a:r>
              <a:rPr lang="es-ES" dirty="0" smtClean="0"/>
              <a:t>Los </a:t>
            </a:r>
            <a:r>
              <a:rPr lang="es-ES" dirty="0" smtClean="0"/>
              <a:t>sujetos deben conocer la naturaleza del instrumento y las condiciones de la </a:t>
            </a:r>
            <a:r>
              <a:rPr lang="es-ES" dirty="0" smtClean="0"/>
              <a:t>investigación </a:t>
            </a:r>
            <a:r>
              <a:rPr lang="es-ES" dirty="0" smtClean="0"/>
              <a:t>lo máximo posible, antes de la recogida de datos.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CONDICIONES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algn="just"/>
            <a:r>
              <a:rPr lang="es-ES" dirty="0" smtClean="0"/>
              <a:t>3</a:t>
            </a:r>
            <a:r>
              <a:rPr lang="es-ES" dirty="0" smtClean="0"/>
              <a:t>. </a:t>
            </a:r>
            <a:r>
              <a:rPr lang="es-ES" dirty="0" smtClean="0"/>
              <a:t>El </a:t>
            </a:r>
            <a:r>
              <a:rPr lang="es-ES" dirty="0" smtClean="0"/>
              <a:t>hecho de participar en un proyecto de investigación ha de tener ningún efecto grave sobre los sujetos o sobre su ambiente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4. </a:t>
            </a:r>
            <a:r>
              <a:rPr lang="es-ES" dirty="0" smtClean="0"/>
              <a:t>Los </a:t>
            </a:r>
            <a:r>
              <a:rPr lang="es-ES" dirty="0" smtClean="0"/>
              <a:t>sujetos consultados tienen derecho a que su información sea confidencial. El investigador debe informar a los participantes.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 algn="ctr"/>
            <a:r>
              <a:rPr lang="es-ES" dirty="0" smtClean="0"/>
              <a:t>CONDICIONES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just"/>
            <a:r>
              <a:rPr lang="es-ES" dirty="0" smtClean="0"/>
              <a:t>5</a:t>
            </a:r>
            <a:r>
              <a:rPr lang="es-ES" dirty="0" smtClean="0"/>
              <a:t>. </a:t>
            </a:r>
            <a:r>
              <a:rPr lang="es-ES" dirty="0"/>
              <a:t>E</a:t>
            </a:r>
            <a:r>
              <a:rPr lang="es-ES" dirty="0" smtClean="0"/>
              <a:t>l </a:t>
            </a:r>
            <a:r>
              <a:rPr lang="es-ES" dirty="0" smtClean="0"/>
              <a:t>instrumento y la situación de </a:t>
            </a:r>
            <a:r>
              <a:rPr lang="es-ES" dirty="0" smtClean="0"/>
              <a:t>investigación </a:t>
            </a:r>
            <a:r>
              <a:rPr lang="es-ES" dirty="0" smtClean="0"/>
              <a:t>no podrán exigir una conducta que en condiciones normales no se espera obtener de los sujetos o se les permite realizar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6. </a:t>
            </a:r>
            <a:r>
              <a:rPr lang="es-ES" dirty="0" smtClean="0"/>
              <a:t>La </a:t>
            </a:r>
            <a:r>
              <a:rPr lang="es-ES" dirty="0" smtClean="0"/>
              <a:t>situación de </a:t>
            </a:r>
            <a:r>
              <a:rPr lang="es-ES" dirty="0" smtClean="0"/>
              <a:t>investigación </a:t>
            </a:r>
            <a:r>
              <a:rPr lang="es-ES" dirty="0" smtClean="0"/>
              <a:t>debe permitir que los sujetos obtengan el máximo provecho de su participación.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LIMITES DE LA INVESTIGACION EDUCATIVA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endParaRPr lang="es-ES" dirty="0" smtClean="0"/>
          </a:p>
          <a:p>
            <a:pPr marL="0" indent="0" algn="just">
              <a:buNone/>
            </a:pPr>
            <a:r>
              <a:rPr lang="es-ES" dirty="0" smtClean="0"/>
              <a:t>La </a:t>
            </a:r>
            <a:r>
              <a:rPr lang="es-ES" dirty="0" smtClean="0"/>
              <a:t>realidad educativa, objeto de estudio de la investigación, se </a:t>
            </a:r>
            <a:r>
              <a:rPr lang="es-ES" dirty="0" smtClean="0"/>
              <a:t>presenta, compleja</a:t>
            </a:r>
            <a:r>
              <a:rPr lang="es-ES" dirty="0" smtClean="0"/>
              <a:t>, cambiante y diversa. Al estudiarla nos encontramos con limites u obstáculos, algunos de difícil solución. Entre los que cabe señalar: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LIMITES DE ORDEN AMBIENTAL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Los limites de orden </a:t>
            </a:r>
            <a:r>
              <a:rPr lang="es-ES" dirty="0" smtClean="0"/>
              <a:t>ambiental: </a:t>
            </a:r>
            <a:r>
              <a:rPr lang="es-ES" dirty="0" smtClean="0"/>
              <a:t>se refieren a las situación ambientales ( condiciones del ambiente, características de los sujetos, etc.) que pueden afectar a los resultados de la investigación</a:t>
            </a:r>
            <a:r>
              <a:rPr lang="es-ES" dirty="0" smtClean="0"/>
              <a:t>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En investigación educativa en general y en la especial en la empírico- analística, son múltiples las variables que intervienen y que difieren de unos contexto a otros (edad, sexo, nivel sociocultural, </a:t>
            </a:r>
            <a:r>
              <a:rPr lang="es-ES" dirty="0" err="1" smtClean="0"/>
              <a:t>etc</a:t>
            </a:r>
            <a:r>
              <a:rPr lang="es-ES" dirty="0" smtClean="0"/>
              <a:t>).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LIMITES DE ORDEN TÉCNICO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La </a:t>
            </a:r>
            <a:r>
              <a:rPr lang="es-ES" dirty="0" smtClean="0"/>
              <a:t>medida en investigación presenta dificultades de observación y cuantificación dada la naturaleza de los fenómenos educativos, de nivel mas complejo que los naturales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r>
              <a:rPr lang="es-ES" dirty="0" smtClean="0"/>
              <a:t>Los instrumentos y técnicas de recogida de datos disponibles en educación ( test, cuestionarios, sistemas de categorías, etc.)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endParaRPr lang="es-ES" dirty="0" smtClean="0"/>
          </a:p>
          <a:p>
            <a:pPr algn="ctr"/>
            <a:r>
              <a:rPr lang="es-ES" dirty="0" smtClean="0"/>
              <a:t>LIMITES PSICOLÓGICOS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algn="just"/>
            <a:r>
              <a:rPr lang="es-ES" dirty="0" smtClean="0"/>
              <a:t>En </a:t>
            </a:r>
            <a:r>
              <a:rPr lang="es-ES" dirty="0" smtClean="0"/>
              <a:t>los fenómenos psicológicos o internos se suelen aplicar medidas de carácter ordinal y juicios de estimación, no obstante los supuestos implícitos en las escalas de medidas son </a:t>
            </a:r>
            <a:r>
              <a:rPr lang="es-ES" dirty="0" smtClean="0"/>
              <a:t>cuestionables.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LIMITES DE ORDEN MORAL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endParaRPr lang="es-ES" dirty="0" smtClean="0"/>
          </a:p>
          <a:p>
            <a:pPr algn="just"/>
            <a:r>
              <a:rPr lang="es-ES" dirty="0" smtClean="0"/>
              <a:t>Los </a:t>
            </a:r>
            <a:r>
              <a:rPr lang="es-ES" dirty="0" smtClean="0"/>
              <a:t>limites morales se refieren a aspectos con clara repercusión en las personas, cuyas consecuencias sean perjudiciales ( personalidad, desarrollo físico, emocional, intimidad, etc.)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LIMITES DERIVADOS DEL OBJETO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Para el neopositivismo, todo conocimiento valido se reduce a las ciencias experimentales, y estas se limitan a relacionar los fenómenos con datos positivos, sin la pretensión de ir mas haya del mundo empírico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Ante el dilema de optar por el rigor y precisión neopositivista o por el riesgo de subjetividad en imprecisión que conlleva a penetrar en el mundo interior los objetos, algunos autores se inclinan por la segunda opción.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DEONTOLOGIA DE LA INVESTIGACION EDUCATIVA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Es conveniente que se establezcan obligaciones éticas por las que se debe regir la investigacion a continuación se mencionan algunas</a:t>
            </a:r>
            <a:r>
              <a:rPr lang="es-ES" dirty="0" smtClean="0"/>
              <a:t>:</a:t>
            </a:r>
          </a:p>
          <a:p>
            <a:pPr algn="just"/>
            <a:endParaRPr lang="es-ES" dirty="0" smtClean="0"/>
          </a:p>
          <a:p>
            <a:r>
              <a:rPr lang="es-ES" dirty="0" smtClean="0"/>
              <a:t>A. nadie tiene derecho a entrar en la vida de otra persona para investigar sin su consentimiento y aceptación consciente y libre.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pPr algn="ctr"/>
            <a:r>
              <a:rPr lang="es-ES" dirty="0" smtClean="0"/>
              <a:t>OBLIGACIONE ÉTICAS</a:t>
            </a:r>
          </a:p>
          <a:p>
            <a:pPr algn="ctr"/>
            <a:endParaRPr lang="es-ES" dirty="0" smtClean="0"/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B</a:t>
            </a:r>
            <a:r>
              <a:rPr lang="es-ES" dirty="0" smtClean="0"/>
              <a:t>. </a:t>
            </a:r>
            <a:r>
              <a:rPr lang="es-ES" dirty="0" smtClean="0"/>
              <a:t>El </a:t>
            </a:r>
            <a:r>
              <a:rPr lang="es-ES" dirty="0" smtClean="0"/>
              <a:t>investigador solo puede hacer uso de la información obtenida para los fines previstos y conocidos por los sujetos que han participado en la </a:t>
            </a:r>
            <a:r>
              <a:rPr lang="es-ES" dirty="0" smtClean="0"/>
              <a:t>investigación </a:t>
            </a:r>
          </a:p>
          <a:p>
            <a:endParaRPr lang="es-ES" dirty="0" smtClean="0"/>
          </a:p>
          <a:p>
            <a:r>
              <a:rPr lang="es-ES" dirty="0" smtClean="0"/>
              <a:t>C. </a:t>
            </a:r>
            <a:r>
              <a:rPr lang="es-ES" dirty="0" smtClean="0"/>
              <a:t>Al </a:t>
            </a:r>
            <a:r>
              <a:rPr lang="es-ES" dirty="0" smtClean="0"/>
              <a:t>investigar con personas se deberá tener presente que estas tienen unos derechos que se han de respetar por encima de todo.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626</Words>
  <Application>Microsoft Office PowerPoint</Application>
  <PresentationFormat>Presentación en pantalla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LIMITES DE LA INVESTIGACION EDUCATIVA.</vt:lpstr>
      <vt:lpstr>LIMITES DE LA INVESTIGACION EDUCATIVA</vt:lpstr>
      <vt:lpstr>LIMITES DE ORDEN AMBIENTAL</vt:lpstr>
      <vt:lpstr>LIMITES DE ORDEN TÉCNICO</vt:lpstr>
      <vt:lpstr>Presentación de PowerPoint</vt:lpstr>
      <vt:lpstr>LIMITES DE ORDEN MORAL</vt:lpstr>
      <vt:lpstr>LIMITES DERIVADOS DEL OBJETO</vt:lpstr>
      <vt:lpstr>DEONTOLOGIA DE LA INVESTIGACION EDUCATIVA</vt:lpstr>
      <vt:lpstr>Presentación de PowerPoint</vt:lpstr>
      <vt:lpstr>según Fox (1981,436-441) al investigar deben considerarse seis condiciones. se recoge aquí una síntesis de ellas.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LIMITES DE LA INVESTIGACION EDUCATIVA.</dc:title>
  <dc:creator>Personal</dc:creator>
  <cp:lastModifiedBy>Personal</cp:lastModifiedBy>
  <cp:revision>9</cp:revision>
  <dcterms:created xsi:type="dcterms:W3CDTF">2012-05-12T00:18:44Z</dcterms:created>
  <dcterms:modified xsi:type="dcterms:W3CDTF">2012-05-24T02:50:13Z</dcterms:modified>
</cp:coreProperties>
</file>